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0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24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0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8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5E6A54-97BE-46C8-B26F-AED40BEE49C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7AC2-973B-445D-85D6-17378335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4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20/03/15/world/europe/coronavirus-inequality.html?searchResultPosition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" TargetMode="External"/><Relationship Id="rId7" Type="http://schemas.openxmlformats.org/officeDocument/2006/relationships/hyperlink" Target="https://www.idigbio.org/portal/search" TargetMode="External"/><Relationship Id="rId2" Type="http://schemas.openxmlformats.org/officeDocument/2006/relationships/hyperlink" Target="http://mcn.edu/a-guide-to-virtual-museum-resour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p.bl.uk/" TargetMode="External"/><Relationship Id="rId5" Type="http://schemas.openxmlformats.org/officeDocument/2006/relationships/hyperlink" Target="https://sketchfab.com/search?category=cultural-heritage-history&amp;sort_by=-viewCount&amp;type=models" TargetMode="External"/><Relationship Id="rId4" Type="http://schemas.openxmlformats.org/officeDocument/2006/relationships/hyperlink" Target="http://www.openobjects.org.uk/2020/03/stuck-at-home-view-cultural-heritage-collections-onlin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lineonline.net/" TargetMode="External"/><Relationship Id="rId7" Type="http://schemas.openxmlformats.org/officeDocument/2006/relationships/hyperlink" Target="https://whitney.org/artport" TargetMode="External"/><Relationship Id="rId2" Type="http://schemas.openxmlformats.org/officeDocument/2006/relationships/hyperlink" Target="https://www.facebook.com/metmuseum/videos/101552297576676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museum.org/exhibitions/online" TargetMode="External"/><Relationship Id="rId5" Type="http://schemas.openxmlformats.org/officeDocument/2006/relationships/hyperlink" Target="https://www.facebook.com/royalmuseumsgreenwich/videos/485274382240812/" TargetMode="External"/><Relationship Id="rId4" Type="http://schemas.openxmlformats.org/officeDocument/2006/relationships/hyperlink" Target="https://rhizome.org/events/online-screening-conversation-expanded-cinema-at-5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ooklynmuseum.org/community/blogosphere/2008/08/01/tag-youre-it/" TargetMode="External"/><Relationship Id="rId3" Type="http://schemas.openxmlformats.org/officeDocument/2006/relationships/hyperlink" Target="https://livestream.com/hammermuseum" TargetMode="External"/><Relationship Id="rId7" Type="http://schemas.openxmlformats.org/officeDocument/2006/relationships/hyperlink" Target="https://www.youtube.com/watch?v=9Jcs0VB5ZUk" TargetMode="External"/><Relationship Id="rId2" Type="http://schemas.openxmlformats.org/officeDocument/2006/relationships/hyperlink" Target="https://virtualsenioracadem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8HB2cQm_Ag" TargetMode="External"/><Relationship Id="rId5" Type="http://schemas.openxmlformats.org/officeDocument/2006/relationships/hyperlink" Target="https://www.reddit.com/r/IAmA/comments/1jctbp/i_am_performance_artist_marina_abramovic_ask_me/" TargetMode="External"/><Relationship Id="rId10" Type="http://schemas.openxmlformats.org/officeDocument/2006/relationships/hyperlink" Target="https://www.exploratorium.edu/explore" TargetMode="External"/><Relationship Id="rId4" Type="http://schemas.openxmlformats.org/officeDocument/2006/relationships/hyperlink" Target="https://americanhistory.si.edu/blog/2013/09/liveblog-our-favorite-questions-and-answers-from-askacurator-day.html" TargetMode="External"/><Relationship Id="rId9" Type="http://schemas.openxmlformats.org/officeDocument/2006/relationships/hyperlink" Target="https://www.sfmoma.org/read/send-me-sfmoma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6798-CE7F-47F4-AD72-DA388ADC3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358473"/>
            <a:ext cx="6620968" cy="3329581"/>
          </a:xfrm>
        </p:spPr>
        <p:txBody>
          <a:bodyPr/>
          <a:lstStyle/>
          <a:p>
            <a:r>
              <a:rPr lang="en-US" sz="4000" b="1" dirty="0"/>
              <a:t>AAMG Panel Discussion Around Issues Related to COVID-19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84584-F3D0-4174-92C0-F09D4B1EB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8205" y="2998290"/>
            <a:ext cx="2785220" cy="861420"/>
          </a:xfrm>
        </p:spPr>
        <p:txBody>
          <a:bodyPr/>
          <a:lstStyle/>
          <a:p>
            <a:r>
              <a:rPr lang="en-US" dirty="0"/>
              <a:t>Mar 18, 2020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36E88-E0BE-47F5-8186-2FA265A3B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23" y="5088867"/>
            <a:ext cx="2785220" cy="655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CE9EE-44FB-4FD7-811B-D02D8D940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2" y="3950021"/>
            <a:ext cx="3060533" cy="861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BB77F-7D13-469D-8A5E-948A8E2C6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2" y="4982763"/>
            <a:ext cx="3065478" cy="1387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24AA4-45E9-3846-96BB-791BF8D75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85" y="5946196"/>
            <a:ext cx="3111258" cy="423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1EF1AC-3FBB-C144-899B-05B128B0E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3429000"/>
            <a:ext cx="1499870" cy="14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7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1B90-7AC0-4117-9044-767DD7EE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Scenarios to Plan Your Museum’s COVID-19 Response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049-7FB0-4B6A-AFA8-E3D3D1BEF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31" y="2504661"/>
            <a:ext cx="6711654" cy="3743745"/>
          </a:xfrm>
        </p:spPr>
        <p:txBody>
          <a:bodyPr/>
          <a:lstStyle/>
          <a:p>
            <a:r>
              <a:rPr lang="en-US" dirty="0"/>
              <a:t>Three scenarios for low, medium, and high impact communities</a:t>
            </a:r>
          </a:p>
          <a:p>
            <a:r>
              <a:rPr lang="en-US" dirty="0"/>
              <a:t>Monitoring indicators</a:t>
            </a:r>
          </a:p>
          <a:p>
            <a:r>
              <a:rPr lang="en-US" dirty="0"/>
              <a:t>Planning for health &amp; well-being of staff</a:t>
            </a:r>
          </a:p>
          <a:p>
            <a:r>
              <a:rPr lang="en-US" dirty="0"/>
              <a:t>Planning for financial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0E850-CDCA-4A52-B88A-14E49AA63B5B}"/>
              </a:ext>
            </a:extLst>
          </p:cNvPr>
          <p:cNvSpPr txBox="1"/>
          <p:nvPr/>
        </p:nvSpPr>
        <p:spPr>
          <a:xfrm>
            <a:off x="2631882" y="4921857"/>
            <a:ext cx="446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bit.ly/covid19-scenarios</a:t>
            </a:r>
          </a:p>
        </p:txBody>
      </p:sp>
    </p:spTree>
    <p:extLst>
      <p:ext uri="{BB962C8B-B14F-4D97-AF65-F5344CB8AC3E}">
        <p14:creationId xmlns:p14="http://schemas.microsoft.com/office/powerpoint/2010/main" val="242285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65E6-1F01-4CF1-9814-2E1C2DAD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47AB2-C40F-412A-AC95-3A71AC3C9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Human Resources</a:t>
            </a:r>
          </a:p>
          <a:p>
            <a:r>
              <a:rPr lang="en-US" dirty="0"/>
              <a:t>Collections</a:t>
            </a:r>
          </a:p>
          <a:p>
            <a:r>
              <a:rPr lang="en-US" dirty="0"/>
              <a:t>Programming</a:t>
            </a:r>
          </a:p>
          <a:p>
            <a:r>
              <a:rPr lang="en-US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53995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0B6F-BA03-41F1-AA4F-BB7D88A2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23BB1-5029-4BD6-BC71-49D788C5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52925"/>
            <a:ext cx="7918735" cy="4195481"/>
          </a:xfrm>
        </p:spPr>
        <p:txBody>
          <a:bodyPr>
            <a:normAutofit/>
          </a:bodyPr>
          <a:lstStyle/>
          <a:p>
            <a:r>
              <a:rPr lang="en-US" dirty="0"/>
              <a:t>Jill </a:t>
            </a:r>
            <a:r>
              <a:rPr lang="en-US" dirty="0" err="1"/>
              <a:t>Deupi</a:t>
            </a:r>
            <a:r>
              <a:rPr lang="en-US" dirty="0"/>
              <a:t>, Beaux Arts Director and Chief Curator </a:t>
            </a:r>
          </a:p>
          <a:p>
            <a:pPr marL="0" indent="0">
              <a:buNone/>
            </a:pPr>
            <a:r>
              <a:rPr lang="en-US" dirty="0"/>
              <a:t>	Lowe Art Museum, University of Miami</a:t>
            </a:r>
          </a:p>
          <a:p>
            <a:r>
              <a:rPr lang="en-US" dirty="0"/>
              <a:t>Tracy Fitzpatrick Director</a:t>
            </a:r>
          </a:p>
          <a:p>
            <a:pPr marL="0" indent="0">
              <a:buNone/>
            </a:pPr>
            <a:r>
              <a:rPr lang="en-US" dirty="0"/>
              <a:t>	Neuberger Museum of Art, Purchase College, SUNY</a:t>
            </a:r>
          </a:p>
          <a:p>
            <a:r>
              <a:rPr lang="en-US" dirty="0"/>
              <a:t>Elizabeth Merritt,</a:t>
            </a:r>
          </a:p>
          <a:p>
            <a:pPr marL="400056" lvl="1" indent="0">
              <a:buNone/>
            </a:pPr>
            <a:r>
              <a:rPr lang="en-US" dirty="0"/>
              <a:t>Vice President, Strategic Foresight &amp; Founding Director, Center for the Future of Museums, American Alliance of Museums</a:t>
            </a:r>
          </a:p>
          <a:p>
            <a:r>
              <a:rPr lang="en-US" dirty="0"/>
              <a:t>Denise Young, Director, Bell Museum of Natural History</a:t>
            </a:r>
          </a:p>
          <a:p>
            <a:pPr marL="0" indent="0">
              <a:buNone/>
            </a:pPr>
            <a:r>
              <a:rPr lang="en-US" dirty="0"/>
              <a:t>	University of Minnesota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A2B6CF-3EF7-4199-AC13-5B4CC6A5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8B32A2-51B2-4E9D-BA47-28C3B9EE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756230" cy="4195481"/>
          </a:xfrm>
        </p:spPr>
        <p:txBody>
          <a:bodyPr/>
          <a:lstStyle/>
          <a:p>
            <a:r>
              <a:rPr lang="en-US" dirty="0"/>
              <a:t>Student workers</a:t>
            </a:r>
          </a:p>
          <a:p>
            <a:r>
              <a:rPr lang="en-US" dirty="0"/>
              <a:t>Part-time employees </a:t>
            </a:r>
          </a:p>
          <a:p>
            <a:r>
              <a:rPr lang="en-US" dirty="0"/>
              <a:t>Unions</a:t>
            </a:r>
          </a:p>
          <a:p>
            <a:r>
              <a:rPr lang="en-US" dirty="0"/>
              <a:t>Issues of equity</a:t>
            </a:r>
          </a:p>
          <a:p>
            <a:pPr lvl="1"/>
            <a:r>
              <a:rPr lang="en-US" dirty="0">
                <a:hlinkClick r:id="rId2"/>
              </a:rPr>
              <a:t>As Coronavirus Deepens Inequality, Inequality Worsens Its Spread, The New York Times</a:t>
            </a:r>
            <a:endParaRPr lang="en-US" dirty="0"/>
          </a:p>
          <a:p>
            <a:pPr lvl="2"/>
            <a:r>
              <a:rPr lang="en-US" sz="1200" dirty="0"/>
              <a:t>(https://</a:t>
            </a:r>
            <a:r>
              <a:rPr lang="en-US" sz="1200" dirty="0" err="1"/>
              <a:t>www.nytimes.com</a:t>
            </a:r>
            <a:r>
              <a:rPr lang="en-US" sz="1200" dirty="0"/>
              <a:t>/2020/03/15/world/</a:t>
            </a:r>
            <a:r>
              <a:rPr lang="en-US" sz="1200" dirty="0" err="1"/>
              <a:t>europe</a:t>
            </a:r>
            <a:r>
              <a:rPr lang="en-US" sz="1200" dirty="0"/>
              <a:t>/</a:t>
            </a:r>
            <a:r>
              <a:rPr lang="en-US" sz="1200" dirty="0" err="1"/>
              <a:t>coronavirus-inequality.html?searchResultPosition</a:t>
            </a:r>
            <a:r>
              <a:rPr lang="en-US" sz="1200" dirty="0"/>
              <a:t>=1)</a:t>
            </a:r>
          </a:p>
        </p:txBody>
      </p:sp>
    </p:spTree>
    <p:extLst>
      <p:ext uri="{BB962C8B-B14F-4D97-AF65-F5344CB8AC3E}">
        <p14:creationId xmlns:p14="http://schemas.microsoft.com/office/powerpoint/2010/main" val="296309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99BA-0AB4-4F84-936B-42370B96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274F-D82F-4484-A82D-56D798C83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preparedness </a:t>
            </a:r>
          </a:p>
          <a:p>
            <a:r>
              <a:rPr lang="en-US" dirty="0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175038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C12A-8643-4453-9BCB-229AFE79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735C2-8929-420B-90A8-BF06062A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152983"/>
            <a:ext cx="8510700" cy="5430697"/>
          </a:xfrm>
        </p:spPr>
        <p:txBody>
          <a:bodyPr>
            <a:normAutofit/>
          </a:bodyPr>
          <a:lstStyle/>
          <a:p>
            <a:r>
              <a:rPr lang="en-US" dirty="0"/>
              <a:t>Inventive Programming</a:t>
            </a:r>
          </a:p>
          <a:p>
            <a:pPr lvl="1"/>
            <a:r>
              <a:rPr lang="en-US" dirty="0">
                <a:hlinkClick r:id="rId2"/>
              </a:rPr>
              <a:t>The Ultimate Guide to Virtual Museum Resources, E-Learning, and Online Collections </a:t>
            </a:r>
            <a:endParaRPr lang="en-US" dirty="0"/>
          </a:p>
          <a:p>
            <a:pPr lvl="2"/>
            <a:r>
              <a:rPr lang="en-US" dirty="0"/>
              <a:t>(http://</a:t>
            </a:r>
            <a:r>
              <a:rPr lang="en-US" dirty="0" err="1"/>
              <a:t>mcn.edu</a:t>
            </a:r>
            <a:r>
              <a:rPr lang="en-US" dirty="0"/>
              <a:t>/a-guide-to-virtual-museum-resources/)</a:t>
            </a:r>
          </a:p>
          <a:p>
            <a:r>
              <a:rPr lang="en-US" dirty="0"/>
              <a:t>Ways to keep communities on and off campus, including donors engaged</a:t>
            </a:r>
          </a:p>
          <a:p>
            <a:pPr lvl="1"/>
            <a:r>
              <a:rPr lang="en-US" dirty="0"/>
              <a:t>Passive Vs Active</a:t>
            </a:r>
          </a:p>
          <a:p>
            <a:pPr lvl="2"/>
            <a:r>
              <a:rPr lang="en-US" dirty="0"/>
              <a:t>Passive</a:t>
            </a:r>
          </a:p>
          <a:p>
            <a:pPr lvl="3"/>
            <a:r>
              <a:rPr lang="en-US" dirty="0"/>
              <a:t>Aggregates for video and VR tours of museums</a:t>
            </a:r>
          </a:p>
          <a:p>
            <a:pPr lvl="4"/>
            <a:r>
              <a:rPr lang="en-US" dirty="0">
                <a:hlinkClick r:id="rId3"/>
              </a:rPr>
              <a:t>Google Arts and Culture</a:t>
            </a:r>
            <a:endParaRPr lang="en-US" dirty="0"/>
          </a:p>
          <a:p>
            <a:pPr lvl="4"/>
            <a:r>
              <a:rPr lang="en-US" dirty="0">
                <a:hlinkClick r:id="rId4"/>
              </a:rPr>
              <a:t>Open Objects Cultural Heritage Collections</a:t>
            </a:r>
            <a:endParaRPr lang="en-US" dirty="0"/>
          </a:p>
          <a:p>
            <a:pPr lvl="3"/>
            <a:r>
              <a:rPr lang="en-US" dirty="0"/>
              <a:t>Including links to </a:t>
            </a:r>
          </a:p>
          <a:p>
            <a:pPr lvl="4"/>
            <a:r>
              <a:rPr lang="en-US" dirty="0">
                <a:hlinkClick r:id="rId5"/>
              </a:rPr>
              <a:t>Sketchfab 3D modeled objects</a:t>
            </a:r>
            <a:endParaRPr lang="en-US" dirty="0"/>
          </a:p>
          <a:p>
            <a:pPr lvl="4"/>
            <a:r>
              <a:rPr lang="en-US" dirty="0">
                <a:hlinkClick r:id="rId6"/>
              </a:rPr>
              <a:t>endangered archives program</a:t>
            </a:r>
            <a:endParaRPr lang="en-US" dirty="0"/>
          </a:p>
          <a:p>
            <a:pPr lvl="4"/>
            <a:r>
              <a:rPr lang="en-US" dirty="0">
                <a:hlinkClick r:id="rId7"/>
              </a:rPr>
              <a:t>biological specimen collections</a:t>
            </a:r>
            <a:endParaRPr lang="en-US" dirty="0"/>
          </a:p>
          <a:p>
            <a:pPr marL="914416" lvl="2" indent="0">
              <a:buNone/>
            </a:pPr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667B-01DF-434B-8E6C-6B546A4F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0AB31-B02D-9F47-B679-16703040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561435"/>
            <a:ext cx="6711654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Passive cont.</a:t>
            </a:r>
          </a:p>
          <a:p>
            <a:pPr lvl="1"/>
            <a:r>
              <a:rPr lang="en-US" dirty="0"/>
              <a:t>Metropolitan Museum ASL tours</a:t>
            </a:r>
          </a:p>
          <a:p>
            <a:pPr lvl="2"/>
            <a:r>
              <a:rPr lang="en-US" dirty="0">
                <a:hlinkClick r:id="rId2"/>
              </a:rPr>
              <a:t>tours in sign language</a:t>
            </a:r>
            <a:endParaRPr lang="en-US" dirty="0"/>
          </a:p>
          <a:p>
            <a:pPr lvl="1"/>
            <a:r>
              <a:rPr lang="en-US" dirty="0"/>
              <a:t>Read aloud programs on </a:t>
            </a:r>
            <a:r>
              <a:rPr lang="en-US" dirty="0" err="1"/>
              <a:t>youtube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picture books being read to children</a:t>
            </a:r>
            <a:endParaRPr lang="en-US" dirty="0"/>
          </a:p>
          <a:p>
            <a:pPr lvl="1"/>
            <a:r>
              <a:rPr lang="en-US" dirty="0"/>
              <a:t>Online screenings and conversations using YouTube Live, Vimeo Livestream, </a:t>
            </a:r>
            <a:r>
              <a:rPr lang="en-US" dirty="0" err="1"/>
              <a:t>FacebookLive</a:t>
            </a:r>
            <a:r>
              <a:rPr lang="en-US" dirty="0"/>
              <a:t> or Twitter Periscope</a:t>
            </a:r>
          </a:p>
          <a:p>
            <a:pPr lvl="2"/>
            <a:r>
              <a:rPr lang="en-US" dirty="0">
                <a:hlinkClick r:id="rId4"/>
              </a:rPr>
              <a:t>Rhizome Expanded Cinema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Royal Museums Greenwich livestreamed narrated eclipse footage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Online commissions</a:t>
            </a:r>
          </a:p>
          <a:p>
            <a:pPr lvl="1"/>
            <a:r>
              <a:rPr lang="en-US" dirty="0">
                <a:hlinkClick r:id="rId6"/>
              </a:rPr>
              <a:t>New Museum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Whitney Artport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488DF-E651-B94D-B635-ADF2D87B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B430-E6FF-6D4F-896B-0EF636158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72" y="1344265"/>
            <a:ext cx="8041657" cy="50679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Active</a:t>
            </a:r>
          </a:p>
          <a:p>
            <a:pPr lvl="1"/>
            <a:r>
              <a:rPr lang="en-US" dirty="0">
                <a:hlinkClick r:id="rId2"/>
              </a:rPr>
              <a:t>Warhol Museum and Pittsburgh Glass Center’s participation in the Virtual Senior Academy online classes</a:t>
            </a:r>
            <a:endParaRPr lang="en-US" dirty="0"/>
          </a:p>
          <a:p>
            <a:pPr lvl="1"/>
            <a:r>
              <a:rPr lang="en-US" dirty="0"/>
              <a:t>Livestreamed events with interactive </a:t>
            </a:r>
            <a:r>
              <a:rPr lang="en-US" dirty="0" err="1"/>
              <a:t>q&amp;a</a:t>
            </a:r>
            <a:r>
              <a:rPr lang="en-US" dirty="0"/>
              <a:t> on Zoom Webinar or Facebook or Twitter</a:t>
            </a:r>
          </a:p>
          <a:p>
            <a:pPr lvl="2"/>
            <a:r>
              <a:rPr lang="en-US" dirty="0">
                <a:hlinkClick r:id="rId3"/>
              </a:rPr>
              <a:t>Hammer Museum’s livestreamed events</a:t>
            </a:r>
            <a:endParaRPr lang="en-US" dirty="0"/>
          </a:p>
          <a:p>
            <a:pPr lvl="1"/>
            <a:r>
              <a:rPr lang="en-US" dirty="0"/>
              <a:t>Smithsonian’s live Q&amp;A</a:t>
            </a:r>
          </a:p>
          <a:p>
            <a:pPr lvl="2"/>
            <a:r>
              <a:rPr lang="en-US" dirty="0">
                <a:hlinkClick r:id="rId4"/>
              </a:rPr>
              <a:t>Ask A Curator</a:t>
            </a:r>
            <a:endParaRPr lang="en-US" dirty="0"/>
          </a:p>
          <a:p>
            <a:pPr lvl="1"/>
            <a:r>
              <a:rPr lang="en-US" dirty="0"/>
              <a:t>Reddit </a:t>
            </a:r>
            <a:r>
              <a:rPr lang="en-US" dirty="0" err="1"/>
              <a:t>IAmA</a:t>
            </a:r>
            <a:r>
              <a:rPr lang="en-US" dirty="0"/>
              <a:t> with artists and museum professionals</a:t>
            </a:r>
          </a:p>
          <a:p>
            <a:pPr lvl="2"/>
            <a:r>
              <a:rPr lang="en-US" dirty="0">
                <a:hlinkClick r:id="rId5"/>
              </a:rPr>
              <a:t>Marina Abramovic</a:t>
            </a:r>
            <a:endParaRPr lang="en-US" dirty="0"/>
          </a:p>
          <a:p>
            <a:pPr lvl="1"/>
            <a:r>
              <a:rPr lang="en-US" dirty="0"/>
              <a:t>Teaching artists instructing at-home art projects</a:t>
            </a:r>
          </a:p>
          <a:p>
            <a:pPr lvl="2"/>
            <a:r>
              <a:rPr lang="en-US" dirty="0">
                <a:hlinkClick r:id="rId6"/>
              </a:rPr>
              <a:t>Tate How to Print Like Warhol</a:t>
            </a:r>
            <a:endParaRPr lang="en-US" dirty="0"/>
          </a:p>
          <a:p>
            <a:pPr lvl="2"/>
            <a:r>
              <a:rPr lang="en-US" dirty="0">
                <a:hlinkClick r:id="rId7"/>
              </a:rPr>
              <a:t>How to Paint Like Picasso</a:t>
            </a:r>
            <a:endParaRPr lang="en-US" dirty="0"/>
          </a:p>
          <a:p>
            <a:pPr lvl="1"/>
            <a:r>
              <a:rPr lang="en-US" dirty="0"/>
              <a:t>Social tagging (“folksonomy”) objects to be more easily found online</a:t>
            </a:r>
          </a:p>
          <a:p>
            <a:pPr lvl="2"/>
            <a:r>
              <a:rPr lang="en-US" dirty="0">
                <a:hlinkClick r:id="rId8"/>
              </a:rPr>
              <a:t>Brooklyn Museum Tag You‘re It project</a:t>
            </a:r>
            <a:endParaRPr lang="en-US" dirty="0"/>
          </a:p>
          <a:p>
            <a:pPr lvl="2"/>
            <a:r>
              <a:rPr lang="en-US" dirty="0">
                <a:hlinkClick r:id="rId9"/>
              </a:rPr>
              <a:t>SFMoMA Send Me project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Exploratorium online activities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5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0BDC-AF2D-47CB-B010-AF2D6E27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AAM Resources: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AAA9-D92D-4826-B88A-348E6EE8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067" y="1472481"/>
            <a:ext cx="6711654" cy="3807186"/>
          </a:xfrm>
        </p:spPr>
        <p:txBody>
          <a:bodyPr/>
          <a:lstStyle/>
          <a:p>
            <a:r>
              <a:rPr lang="en-US" dirty="0"/>
              <a:t>Educating the public on COVID-19</a:t>
            </a:r>
          </a:p>
          <a:p>
            <a:r>
              <a:rPr lang="en-US" dirty="0"/>
              <a:t>Reviewing staff policies and administrative concerns</a:t>
            </a:r>
          </a:p>
          <a:p>
            <a:r>
              <a:rPr lang="en-US" dirty="0"/>
              <a:t>Reviewing cleaning and collections care policies</a:t>
            </a:r>
          </a:p>
          <a:p>
            <a:r>
              <a:rPr lang="en-US" dirty="0"/>
              <a:t>Preparing for closures</a:t>
            </a:r>
          </a:p>
          <a:p>
            <a:r>
              <a:rPr lang="en-US" dirty="0"/>
              <a:t>Preventing spread at public events and programs</a:t>
            </a:r>
          </a:p>
          <a:p>
            <a:r>
              <a:rPr lang="en-US" dirty="0"/>
              <a:t>Preparing for COVID-19 as an individual</a:t>
            </a:r>
          </a:p>
          <a:p>
            <a:r>
              <a:rPr lang="en-US" dirty="0"/>
              <a:t>Using digital platforms to remain connected to audiences during quarantines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B5389-AC21-49F7-8A62-045C1866B01B}"/>
              </a:ext>
            </a:extLst>
          </p:cNvPr>
          <p:cNvSpPr txBox="1"/>
          <p:nvPr/>
        </p:nvSpPr>
        <p:spPr>
          <a:xfrm>
            <a:off x="2878373" y="5502303"/>
            <a:ext cx="595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http://bit.ly/AAMCOVIDResources</a:t>
            </a:r>
          </a:p>
        </p:txBody>
      </p:sp>
    </p:spTree>
    <p:extLst>
      <p:ext uri="{BB962C8B-B14F-4D97-AF65-F5344CB8AC3E}">
        <p14:creationId xmlns:p14="http://schemas.microsoft.com/office/powerpoint/2010/main" val="2475693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454</Words>
  <Application>Microsoft Macintosh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AAMG Panel Discussion Around Issues Related to COVID-19 </vt:lpstr>
      <vt:lpstr>Agenda</vt:lpstr>
      <vt:lpstr>Introductions</vt:lpstr>
      <vt:lpstr>Human Resources</vt:lpstr>
      <vt:lpstr>Collections</vt:lpstr>
      <vt:lpstr>Programming</vt:lpstr>
      <vt:lpstr>Programming cont.</vt:lpstr>
      <vt:lpstr>Programming cont.</vt:lpstr>
      <vt:lpstr>AAM Resources: </vt:lpstr>
      <vt:lpstr>Using Scenarios to Plan Your Museum’s COVID-19 Response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AAMG Panel Discussion Around Issues Related to COVID-19</dc:title>
  <dc:creator>Elizabeth Merritt</dc:creator>
  <cp:lastModifiedBy>Alexandra Chamberlain</cp:lastModifiedBy>
  <cp:revision>8</cp:revision>
  <dcterms:created xsi:type="dcterms:W3CDTF">2020-03-17T16:44:18Z</dcterms:created>
  <dcterms:modified xsi:type="dcterms:W3CDTF">2020-03-18T19:49:44Z</dcterms:modified>
</cp:coreProperties>
</file>